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7" r:id="rId2"/>
    <p:sldId id="308" r:id="rId3"/>
    <p:sldId id="326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5BEFE-289F-4EA0-B0C2-83ACAFB92405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39CF4-2313-4375-9440-A57B39BF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92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1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1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9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3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C0A9-4544-481A-9291-29D7A8EEA56C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90065-F3DE-4A70-BC04-FC41BD9DA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2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1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4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0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8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7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7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PC06-14</cp:lastModifiedBy>
  <cp:revision>41</cp:revision>
  <dcterms:created xsi:type="dcterms:W3CDTF">2025-01-09T11:47:29Z</dcterms:created>
  <dcterms:modified xsi:type="dcterms:W3CDTF">2025-03-05T12:07:33Z</dcterms:modified>
</cp:coreProperties>
</file>